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3188F2C-928F-46D8-90E2-7F36A33EE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F8650CB-F2C1-400E-B6AB-3850231B6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54A45B8-CF5D-46ED-BF32-A9DC7EF90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B6B8455-472F-4145-BFF8-268D5DB3E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C13A998-999A-456D-91F6-D0BFD260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429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7D099-CDC8-48D7-8083-04B9E57E0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176E184-7C5B-4065-A989-165F19C06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301FB26-E4DD-47E2-A779-F07197C61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4B3D68-2530-42AA-83CF-DF989EE9B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CAF8FF4-8F44-4332-B095-372B10F82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116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484AFFD-CB5E-4804-8A01-B62950668D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C8754C0-EB18-4824-8E8A-C4C557F37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494AB45-DF15-4FC7-8810-A8DD497D8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66809A-BFBE-4F8D-A1CA-8E005778E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E483DDD-A6C2-4D12-8F17-88FE8E1C9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280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0C9340-AD5C-438E-BF28-A59986659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BC31D0F-66DF-45D9-ADF6-FA45E1F09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2E3EE89-BC81-4B7A-9DFF-A4D37372F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10B5602-3FD6-434B-82F9-1708311BA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D336C42-B13E-458F-A7C9-0F93DDE09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096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480D74-8351-45B4-A442-E0BB49ECC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1B7155-12A5-432D-9AD7-F9D9098DF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972C3A8-849A-4D37-A282-E55EA6E0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177ABC2-6FD1-4DAF-9255-B8D40A9BF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A54FE2C-5CE9-4D4B-B107-DC17E22D6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686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87CF8C-B7EF-4561-9404-3384CCC1B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B674A23-CBA3-460B-8EB9-CDABC2225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27B8490-70A2-4166-A421-0F84C46B6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4858CE9-029D-4D7B-B9AD-229DAC0FE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4660C0E-7A05-4576-BAA5-AF1470C93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9EBFAA3-CFCB-4B1E-8426-3BFDB6E58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222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F502FD-775C-4610-BF78-DCB59E165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7E6319-50D4-4930-B91C-92C500680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1CE5947-A792-45ED-9946-98AEF5F91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46B85DE-634B-45E1-AB9C-1262AA043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665A4FB-B649-4F64-8E8F-DC55369A1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6E49948-10D7-459A-8618-182C224B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40106A1-3368-4EDC-9341-7BB741328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B1A1C09-7326-4EA7-8668-3E2222ACA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266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9F601C-9580-452B-80C3-128009F9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F086025-FDBA-405A-8CDA-04EAD9FF5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01AE95C-D290-493C-A9BF-76409454C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0A04708-478B-431D-B821-6B69290D2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993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5BBB2CA-0EBF-4DB7-982F-9F9949107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CFAB96E-963E-4243-8CB3-A14DAC51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6C4193C-6E46-42EE-8263-C27177A14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4526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98358F-9124-4075-AC9F-CBC3069FB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CFEF89-1AE4-4651-8715-1BE2D9614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FB12EEE-7290-4912-9B55-ACE0F3131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200599A-4CC8-423B-B3E0-6DE1DED73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AFB5A1D-089F-418A-9BE1-C6A89BDB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6F50550-3D79-4E90-A7C5-AF500F006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1457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8489F6-2EAF-44CF-AD2D-48EBC9DEA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2B22635-2964-4C5C-999D-8C16AFBF0C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B0EE890-A5C7-4B06-A4BA-45578C18F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9F5913C-9574-4327-9CD7-302737ED9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69B6E1D-7F5E-4C17-B205-21F86DE3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98C1AA0-FE21-4537-BEDF-1C9CECAB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280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D2D483F-D44B-4C63-A2F2-6F0D8BB07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518882B-3263-44F2-A076-B171FCFB6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041FC94-2FC3-40BF-8B43-37F1BEE09E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2A7D2-BEF5-4D4F-B722-88D001E31D14}" type="datetimeFigureOut">
              <a:rPr lang="nb-NO" smtClean="0"/>
              <a:t>06.02.2022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3F29F2D-E4FC-44EF-AFF6-C9969C1E2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5785461-C896-44FC-AEB3-A7571E2F5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0259E-887D-4935-8ECB-68CB6C559A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417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navet.no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mailto:bjotro@trondelagfylke.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11CC2066-41F6-4B18-85B0-928798F26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7" r="7877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tel 1">
            <a:extLst>
              <a:ext uri="{FF2B5EF4-FFF2-40B4-BE49-F238E27FC236}">
                <a16:creationId xmlns:a16="http://schemas.microsoft.com/office/drawing/2014/main" id="{C3AEF5A8-E66C-4946-8410-762E62B799F8}"/>
              </a:ext>
            </a:extLst>
          </p:cNvPr>
          <p:cNvSpPr txBox="1">
            <a:spLocks/>
          </p:cNvSpPr>
          <p:nvPr/>
        </p:nvSpPr>
        <p:spPr>
          <a:xfrm>
            <a:off x="359664" y="934781"/>
            <a:ext cx="3438144" cy="5257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800" b="1" dirty="0" err="1"/>
              <a:t>MRmat</a:t>
            </a:r>
            <a:r>
              <a:rPr lang="en-US" sz="2800" b="1" dirty="0"/>
              <a:t> 2022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E6268E9B-7CB3-4AC8-839E-3DB74A9793B3}"/>
              </a:ext>
            </a:extLst>
          </p:cNvPr>
          <p:cNvSpPr txBox="1"/>
          <p:nvPr/>
        </p:nvSpPr>
        <p:spPr>
          <a:xfrm>
            <a:off x="371094" y="2718054"/>
            <a:ext cx="444855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200" b="1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26" name="TekstSylinder 25">
            <a:extLst>
              <a:ext uri="{FF2B5EF4-FFF2-40B4-BE49-F238E27FC236}">
                <a16:creationId xmlns:a16="http://schemas.microsoft.com/office/drawing/2014/main" id="{49D957FC-04A0-4C53-AF30-6EBDBFAF2825}"/>
              </a:ext>
            </a:extLst>
          </p:cNvPr>
          <p:cNvSpPr txBox="1"/>
          <p:nvPr/>
        </p:nvSpPr>
        <p:spPr>
          <a:xfrm>
            <a:off x="371094" y="1593275"/>
            <a:ext cx="60945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1" dirty="0"/>
              <a:t>Foredling av viltkjøtt – digital innføring</a:t>
            </a:r>
            <a:br>
              <a:rPr lang="nb-NO" dirty="0"/>
            </a:br>
            <a:r>
              <a:rPr lang="nb-NO" sz="1400" dirty="0"/>
              <a:t>Onsdag 16.feb kl. 15.30-ca. </a:t>
            </a:r>
            <a:r>
              <a:rPr lang="nb-NO" sz="1400" dirty="0" err="1"/>
              <a:t>kl</a:t>
            </a:r>
            <a:r>
              <a:rPr lang="nb-NO" sz="1400" dirty="0"/>
              <a:t> 18.00.</a:t>
            </a:r>
            <a:endParaRPr lang="nb-NO" dirty="0"/>
          </a:p>
        </p:txBody>
      </p:sp>
      <p:sp>
        <p:nvSpPr>
          <p:cNvPr id="28" name="TekstSylinder 27">
            <a:extLst>
              <a:ext uri="{FF2B5EF4-FFF2-40B4-BE49-F238E27FC236}">
                <a16:creationId xmlns:a16="http://schemas.microsoft.com/office/drawing/2014/main" id="{327198DE-B992-4CF7-BBB2-BB470F367352}"/>
              </a:ext>
            </a:extLst>
          </p:cNvPr>
          <p:cNvSpPr txBox="1"/>
          <p:nvPr/>
        </p:nvSpPr>
        <p:spPr>
          <a:xfrm>
            <a:off x="327279" y="2509952"/>
            <a:ext cx="625164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00" b="1" dirty="0"/>
              <a:t>Stadig flere ønsker å selge eget kjøtt, både vilt og husdyrbasert kjøtt. Dette krever økt kunnskap om råvarer, anvendelse og foredlingsteknikker. Samtidig øker kundenes krav til foredlede produkter. For å dekke dette behovet trenger man godt råstoff og god foredlingskunnskap! Derfor tilbyr vi kurs og beslutningsstøtte. Dette er viktig for å sikre mat med kvalitet og mat som er trygg. Med kunnskap bygger man samtidig omdømme for lokalmaten.  </a:t>
            </a:r>
          </a:p>
          <a:p>
            <a:endParaRPr lang="nb-NO" sz="1400" dirty="0"/>
          </a:p>
          <a:p>
            <a:r>
              <a:rPr lang="nb-NO" sz="1400" b="1" dirty="0"/>
              <a:t>Målgruppe:</a:t>
            </a:r>
          </a:p>
          <a:p>
            <a:r>
              <a:rPr lang="nb-NO" sz="1400" dirty="0"/>
              <a:t>Bønder som vil selge (og foredle) eget kjøtt</a:t>
            </a:r>
          </a:p>
          <a:p>
            <a:r>
              <a:rPr lang="nb-NO" sz="1400" dirty="0"/>
              <a:t>Jegere som vil lære mer om råvarer og foredlingsmuligheter</a:t>
            </a:r>
          </a:p>
          <a:p>
            <a:r>
              <a:rPr lang="nb-NO" sz="1400" dirty="0"/>
              <a:t>Gårdsbaserte og lokale foredlingsbedrifter basert på lokale kjøttråvarer </a:t>
            </a:r>
          </a:p>
          <a:p>
            <a:endParaRPr lang="nb-NO" sz="1400" dirty="0"/>
          </a:p>
          <a:p>
            <a:r>
              <a:rPr lang="nb-NO" sz="1400" b="1" dirty="0"/>
              <a:t>Innhold:</a:t>
            </a:r>
          </a:p>
          <a:p>
            <a:r>
              <a:rPr lang="nb-NO" sz="1400" dirty="0"/>
              <a:t>Digitalt innføringskurs innen skjæring og foredling av kjøtt, med fokus på vilt/hjort. Innføring i råvareutnyttelse og foredling  (salting, tørking og røyking). </a:t>
            </a:r>
          </a:p>
          <a:p>
            <a:r>
              <a:rPr lang="nb-NO" sz="1400" dirty="0"/>
              <a:t>Innføring </a:t>
            </a:r>
            <a:r>
              <a:rPr lang="nb-NO" sz="1400"/>
              <a:t>i kalkulering </a:t>
            </a:r>
            <a:r>
              <a:rPr lang="nb-NO" sz="1400" dirty="0"/>
              <a:t>og prissetting. 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BE7C2084-4662-43AA-8135-FB07721140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731" y="-76040"/>
            <a:ext cx="2647788" cy="264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931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11CC2066-41F6-4B18-85B0-928798F26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7" r="7877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tel 1">
            <a:extLst>
              <a:ext uri="{FF2B5EF4-FFF2-40B4-BE49-F238E27FC236}">
                <a16:creationId xmlns:a16="http://schemas.microsoft.com/office/drawing/2014/main" id="{C3AEF5A8-E66C-4946-8410-762E62B799F8}"/>
              </a:ext>
            </a:extLst>
          </p:cNvPr>
          <p:cNvSpPr txBox="1">
            <a:spLocks/>
          </p:cNvSpPr>
          <p:nvPr/>
        </p:nvSpPr>
        <p:spPr>
          <a:xfrm>
            <a:off x="359664" y="934781"/>
            <a:ext cx="3438144" cy="5257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800" b="1" dirty="0" err="1"/>
              <a:t>MRmat</a:t>
            </a:r>
            <a:r>
              <a:rPr lang="en-US" sz="2800" b="1" dirty="0"/>
              <a:t> 2022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E6268E9B-7CB3-4AC8-839E-3DB74A9793B3}"/>
              </a:ext>
            </a:extLst>
          </p:cNvPr>
          <p:cNvSpPr txBox="1"/>
          <p:nvPr/>
        </p:nvSpPr>
        <p:spPr>
          <a:xfrm>
            <a:off x="371094" y="2718054"/>
            <a:ext cx="444855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200" b="1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925A568F-2378-43DC-A5EC-F11D0CD2820F}"/>
              </a:ext>
            </a:extLst>
          </p:cNvPr>
          <p:cNvSpPr txBox="1"/>
          <p:nvPr/>
        </p:nvSpPr>
        <p:spPr>
          <a:xfrm>
            <a:off x="371094" y="5160204"/>
            <a:ext cx="609452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00" b="1" dirty="0"/>
              <a:t>Ressurspersoner: </a:t>
            </a:r>
          </a:p>
          <a:p>
            <a:r>
              <a:rPr lang="nb-NO" sz="1400" dirty="0"/>
              <a:t>Knut Olav </a:t>
            </a:r>
            <a:r>
              <a:rPr lang="nb-NO" sz="1400" dirty="0" err="1"/>
              <a:t>Slettebak</a:t>
            </a:r>
            <a:r>
              <a:rPr lang="nb-NO" sz="1400" dirty="0"/>
              <a:t> (Stranda </a:t>
            </a:r>
            <a:r>
              <a:rPr lang="nb-NO" sz="1400" dirty="0" err="1"/>
              <a:t>vgs</a:t>
            </a:r>
            <a:r>
              <a:rPr lang="nb-NO" sz="1400" dirty="0"/>
              <a:t>), Tom Chr. Johannessen (</a:t>
            </a:r>
            <a:r>
              <a:rPr lang="nb-NO" sz="1400" dirty="0" err="1"/>
              <a:t>Nofima</a:t>
            </a:r>
            <a:r>
              <a:rPr lang="nb-NO" sz="1400" dirty="0"/>
              <a:t>) og Lars E Jørgenvåg (Matnavet på Mære) </a:t>
            </a:r>
          </a:p>
          <a:p>
            <a:endParaRPr lang="nb-NO" sz="1400" dirty="0"/>
          </a:p>
          <a:p>
            <a:r>
              <a:rPr lang="nb-NO" sz="1400" b="1" dirty="0"/>
              <a:t>Kursansvarlig:</a:t>
            </a:r>
            <a:r>
              <a:rPr lang="nb-NO" sz="1400" dirty="0"/>
              <a:t> </a:t>
            </a:r>
          </a:p>
          <a:p>
            <a:r>
              <a:rPr lang="nb-NO" sz="1400" dirty="0"/>
              <a:t>Kompetansenettverket lokalmat Midt (</a:t>
            </a:r>
            <a:r>
              <a:rPr lang="nb-NO" sz="1400" dirty="0">
                <a:hlinkClick r:id="rId3"/>
              </a:rPr>
              <a:t>www.matnavet.no</a:t>
            </a:r>
            <a:r>
              <a:rPr lang="nb-NO" sz="1400" dirty="0"/>
              <a:t>)</a:t>
            </a:r>
          </a:p>
          <a:p>
            <a:endParaRPr lang="nb-NO" sz="1400" dirty="0"/>
          </a:p>
          <a:p>
            <a:endParaRPr lang="nb-NO" sz="1400" dirty="0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AA13168-D528-4589-976F-0ADBC3E102A0}"/>
              </a:ext>
            </a:extLst>
          </p:cNvPr>
          <p:cNvSpPr txBox="1"/>
          <p:nvPr/>
        </p:nvSpPr>
        <p:spPr>
          <a:xfrm>
            <a:off x="359664" y="1558931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spørsmål og påmelding: </a:t>
            </a:r>
            <a:br>
              <a:rPr lang="nb-N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Beth Tronstad 97594332 | </a:t>
            </a:r>
            <a:r>
              <a:rPr lang="nb-NO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bjotro@trondelagfylke.no</a:t>
            </a:r>
            <a:r>
              <a:rPr lang="nb-NO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92BFC957-9F18-4000-A01F-907CE9E284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731" y="-76040"/>
            <a:ext cx="2647788" cy="2647788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48B8CD3E-5FF5-45B9-863D-19B0C9C1FD00}"/>
              </a:ext>
            </a:extLst>
          </p:cNvPr>
          <p:cNvSpPr txBox="1"/>
          <p:nvPr/>
        </p:nvSpPr>
        <p:spPr>
          <a:xfrm>
            <a:off x="494919" y="2748052"/>
            <a:ext cx="635808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/>
              <a:t>Onsdag 16/2 </a:t>
            </a:r>
            <a:r>
              <a:rPr lang="nb-NO" sz="1400" dirty="0" err="1"/>
              <a:t>kl</a:t>
            </a:r>
            <a:r>
              <a:rPr lang="nb-NO" sz="1400" dirty="0"/>
              <a:t> 15.30 – 18.00</a:t>
            </a:r>
          </a:p>
          <a:p>
            <a:endParaRPr lang="nb-NO" sz="1400" dirty="0"/>
          </a:p>
          <a:p>
            <a:r>
              <a:rPr lang="nb-NO" sz="1400" dirty="0"/>
              <a:t>1530 – 1545 Innledning </a:t>
            </a:r>
          </a:p>
          <a:p>
            <a:r>
              <a:rPr lang="nb-NO" sz="1400" dirty="0"/>
              <a:t>1545 – 1615 Presentasjon av Vilteksperten AS</a:t>
            </a:r>
          </a:p>
          <a:p>
            <a:r>
              <a:rPr lang="nb-NO" sz="1400" dirty="0"/>
              <a:t>1615 – 1645 Råvareteori v/ Tom Johannessen (</a:t>
            </a:r>
            <a:r>
              <a:rPr lang="nb-NO" sz="1400" dirty="0" err="1"/>
              <a:t>Nofima</a:t>
            </a:r>
            <a:r>
              <a:rPr lang="nb-NO" sz="1400" dirty="0"/>
              <a:t>)</a:t>
            </a:r>
          </a:p>
          <a:p>
            <a:r>
              <a:rPr lang="nb-NO" sz="1400" dirty="0"/>
              <a:t>1645 – 1730 Foredling (salting, røyking og tørking) v/ Tom Johannessen (</a:t>
            </a:r>
            <a:r>
              <a:rPr lang="nb-NO" sz="1400" dirty="0" err="1"/>
              <a:t>Nofima</a:t>
            </a:r>
            <a:r>
              <a:rPr lang="nb-NO" sz="1400" dirty="0"/>
              <a:t>)</a:t>
            </a:r>
          </a:p>
          <a:p>
            <a:r>
              <a:rPr lang="nb-NO" sz="1400" dirty="0"/>
              <a:t>1730 – 1750	Introduksjon til kalkulering og prissetting v/ Lars E Jørgenvåg (Matnavet)</a:t>
            </a:r>
          </a:p>
          <a:p>
            <a:r>
              <a:rPr lang="nb-NO" sz="1400" dirty="0"/>
              <a:t>1750 – 1800 Spørsmål/diskusjon</a:t>
            </a:r>
          </a:p>
        </p:txBody>
      </p:sp>
    </p:spTree>
    <p:extLst>
      <p:ext uri="{BB962C8B-B14F-4D97-AF65-F5344CB8AC3E}">
        <p14:creationId xmlns:p14="http://schemas.microsoft.com/office/powerpoint/2010/main" val="504074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056562CAFBBC459D8A72565C3BC3C3" ma:contentTypeVersion="21" ma:contentTypeDescription="Opprett et nytt dokument." ma:contentTypeScope="" ma:versionID="6e56a28b7c9f28bc907cf451fbba6171">
  <xsd:schema xmlns:xsd="http://www.w3.org/2001/XMLSchema" xmlns:xs="http://www.w3.org/2001/XMLSchema" xmlns:p="http://schemas.microsoft.com/office/2006/metadata/properties" xmlns:ns2="4c1e125b-b772-4d2d-8af8-eec310c9bc7c" xmlns:ns3="2311dac2-7c65-466d-a7b0-d11ea2e8b407" xmlns:ns4="d9cf7453-d923-4e4c-8050-a702a61aef62" targetNamespace="http://schemas.microsoft.com/office/2006/metadata/properties" ma:root="true" ma:fieldsID="31a7bb21ef493182df908ece55485852" ns2:_="" ns3:_="" ns4:_="">
    <xsd:import namespace="4c1e125b-b772-4d2d-8af8-eec310c9bc7c"/>
    <xsd:import namespace="2311dac2-7c65-466d-a7b0-d11ea2e8b407"/>
    <xsd:import namespace="d9cf7453-d923-4e4c-8050-a702a61aef62"/>
    <xsd:element name="properties">
      <xsd:complexType>
        <xsd:sequence>
          <xsd:element name="documentManagement">
            <xsd:complexType>
              <xsd:all>
                <xsd:element ref="ns2:h3ecda64fe994b47aa30e5432815760a" minOccurs="0"/>
                <xsd:element ref="ns2:TaxCatchAll" minOccurs="0"/>
                <xsd:element ref="ns2:df8ae297421a46099bed64514a3fb8ef" minOccurs="0"/>
                <xsd:element ref="ns2:kaa0af3728ae4e579c454f9bb4450f29" minOccurs="0"/>
                <xsd:element ref="ns3:SharedWithUsers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1e125b-b772-4d2d-8af8-eec310c9bc7c" elementFormDefault="qualified">
    <xsd:import namespace="http://schemas.microsoft.com/office/2006/documentManagement/types"/>
    <xsd:import namespace="http://schemas.microsoft.com/office/infopath/2007/PartnerControls"/>
    <xsd:element name="h3ecda64fe994b47aa30e5432815760a" ma:index="8" nillable="true" ma:displayName="Dokumenttype_0" ma:hidden="true" ma:internalName="h3ecda64fe994b47aa30e5432815760a">
      <xsd:simpleType>
        <xsd:restriction base="dms:Note"/>
      </xsd:simpleType>
    </xsd:element>
    <xsd:element name="TaxCatchAll" ma:index="9" nillable="true" ma:displayName="Taxonomy Catch All Column" ma:hidden="true" ma:list="{1794eaea-140a-48f6-897d-1e0fdadc6865}" ma:internalName="TaxCatchAll" ma:showField="CatchAllData" ma:web="2311dac2-7c65-466d-a7b0-d11ea2e8b4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f8ae297421a46099bed64514a3fb8ef" ma:index="10" nillable="true" ma:displayName="Avdelinger_0" ma:hidden="true" ma:internalName="df8ae297421a46099bed64514a3fb8ef">
      <xsd:simpleType>
        <xsd:restriction base="dms:Note"/>
      </xsd:simpleType>
    </xsd:element>
    <xsd:element name="kaa0af3728ae4e579c454f9bb4450f29" ma:index="11" nillable="true" ma:displayName="Klassifisering_0" ma:hidden="true" ma:internalName="kaa0af3728ae4e579c454f9bb4450f29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11dac2-7c65-466d-a7b0-d11ea2e8b4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f7453-d923-4e4c-8050-a702a61ae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1e125b-b772-4d2d-8af8-eec310c9bc7c" xsi:nil="true"/>
    <df8ae297421a46099bed64514a3fb8ef xmlns="4c1e125b-b772-4d2d-8af8-eec310c9bc7c" xsi:nil="true"/>
    <kaa0af3728ae4e579c454f9bb4450f29 xmlns="4c1e125b-b772-4d2d-8af8-eec310c9bc7c" xsi:nil="true"/>
    <h3ecda64fe994b47aa30e5432815760a xmlns="4c1e125b-b772-4d2d-8af8-eec310c9bc7c" xsi:nil="true"/>
  </documentManagement>
</p:properties>
</file>

<file path=customXml/itemProps1.xml><?xml version="1.0" encoding="utf-8"?>
<ds:datastoreItem xmlns:ds="http://schemas.openxmlformats.org/officeDocument/2006/customXml" ds:itemID="{F0F4A4FD-C2C4-4F02-8E27-A35795C760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1e125b-b772-4d2d-8af8-eec310c9bc7c"/>
    <ds:schemaRef ds:uri="2311dac2-7c65-466d-a7b0-d11ea2e8b407"/>
    <ds:schemaRef ds:uri="d9cf7453-d923-4e4c-8050-a702a61ae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7A3197-40CB-4381-866D-8EAB16BD83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0E4EBF-8078-4E68-A842-90E9E4536CBB}">
  <ds:schemaRefs>
    <ds:schemaRef ds:uri="http://schemas.microsoft.com/office/2006/metadata/properties"/>
    <ds:schemaRef ds:uri="http://schemas.microsoft.com/office/infopath/2007/PartnerControls"/>
    <ds:schemaRef ds:uri="4c1e125b-b772-4d2d-8af8-eec310c9bc7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285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Gunn Bratberg</dc:creator>
  <cp:lastModifiedBy>Lars Erik Jørgenvåg</cp:lastModifiedBy>
  <cp:revision>7</cp:revision>
  <dcterms:created xsi:type="dcterms:W3CDTF">2022-01-03T14:09:06Z</dcterms:created>
  <dcterms:modified xsi:type="dcterms:W3CDTF">2022-02-06T21:54:23Z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0x010100B2056562CAFBBC459D8A72565C3BC3C3</vt:lpwstr>
  </property>
  <property fmtid="{D5CDD505-2E9C-101B-9397-08002B2CF9AE}" pid="3" name="Avdelinger">
    <vt:lpwstr/>
  </property>
  <property fmtid="{D5CDD505-2E9C-101B-9397-08002B2CF9AE}" pid="4" name="Klassifisering">
    <vt:lpwstr/>
  </property>
  <property fmtid="{D5CDD505-2E9C-101B-9397-08002B2CF9AE}" pid="5" name="Dokumenttype">
    <vt:lpwstr/>
  </property>
</Properties>
</file>